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310" r:id="rId3"/>
    <p:sldId id="308" r:id="rId4"/>
    <p:sldId id="318" r:id="rId5"/>
    <p:sldId id="298" r:id="rId6"/>
    <p:sldId id="313" r:id="rId7"/>
    <p:sldId id="307" r:id="rId8"/>
    <p:sldId id="320" r:id="rId9"/>
    <p:sldId id="314" r:id="rId10"/>
    <p:sldId id="315" r:id="rId11"/>
    <p:sldId id="316" r:id="rId12"/>
    <p:sldId id="291" r:id="rId13"/>
    <p:sldId id="327" r:id="rId14"/>
    <p:sldId id="326" r:id="rId15"/>
    <p:sldId id="281" r:id="rId16"/>
    <p:sldId id="301" r:id="rId17"/>
    <p:sldId id="292" r:id="rId18"/>
    <p:sldId id="322" r:id="rId19"/>
    <p:sldId id="324" r:id="rId20"/>
    <p:sldId id="32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oddeke" initials="PB" lastIdx="1" clrIdx="0">
    <p:extLst>
      <p:ext uri="{19B8F6BF-5375-455C-9EA6-DF929625EA0E}">
        <p15:presenceInfo xmlns:p15="http://schemas.microsoft.com/office/powerpoint/2012/main" userId="02aee8bf13cbec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5T15:27:11.200" idx="1">
    <p:pos x="5851" y="-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CF88-DB56-42B0-AFBF-86D5D5B8B74C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F406-D429-4820-9FFD-2611A506F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57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7F406-D429-4820-9FFD-2611A506FF1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6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7F406-D429-4820-9FFD-2611A506FF1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3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0391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259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0020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6270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6169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0434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4213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8417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881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223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0004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43F0-BD48-4F04-A103-88E7474A9F3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1723-C787-4304-A061-F4D1E09C4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A002CE-8A59-4C2F-8ED4-F10E95C9EAA8}"/>
              </a:ext>
            </a:extLst>
          </p:cNvPr>
          <p:cNvSpPr txBox="1"/>
          <p:nvPr/>
        </p:nvSpPr>
        <p:spPr>
          <a:xfrm>
            <a:off x="3419872" y="1196752"/>
            <a:ext cx="35235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Soorten mengsels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466280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6461"/>
            <a:ext cx="3707904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688685-75FD-4877-8A9E-06513E15979F}"/>
              </a:ext>
            </a:extLst>
          </p:cNvPr>
          <p:cNvSpPr txBox="1"/>
          <p:nvPr/>
        </p:nvSpPr>
        <p:spPr>
          <a:xfrm>
            <a:off x="1023623" y="980727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C1B63C-E07D-4EDC-951B-5B478DF58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51196" r="39125"/>
          <a:stretch/>
        </p:blipFill>
        <p:spPr>
          <a:xfrm>
            <a:off x="3779912" y="0"/>
            <a:ext cx="18002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BFEA845-49AF-474D-BABD-980ED01F8702}"/>
              </a:ext>
            </a:extLst>
          </p:cNvPr>
          <p:cNvSpPr txBox="1"/>
          <p:nvPr/>
        </p:nvSpPr>
        <p:spPr>
          <a:xfrm>
            <a:off x="1032253" y="2564904"/>
            <a:ext cx="234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ontmengen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0E3926-D8B5-ECB4-1373-B65C08E208AC}"/>
              </a:ext>
            </a:extLst>
          </p:cNvPr>
          <p:cNvSpPr txBox="1"/>
          <p:nvPr/>
        </p:nvSpPr>
        <p:spPr>
          <a:xfrm>
            <a:off x="1032253" y="2564904"/>
            <a:ext cx="211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ontmengd</a:t>
            </a:r>
          </a:p>
        </p:txBody>
      </p:sp>
    </p:spTree>
    <p:extLst>
      <p:ext uri="{BB962C8B-B14F-4D97-AF65-F5344CB8AC3E}">
        <p14:creationId xmlns:p14="http://schemas.microsoft.com/office/powerpoint/2010/main" val="106614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E919B26-3E41-4F64-AAF0-5015A3C8F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04A9C9-61EA-4CE5-93C0-2744A67E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7735" y="0"/>
            <a:ext cx="9144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7C0D550-E689-4540-8223-69209E215B52}"/>
              </a:ext>
            </a:extLst>
          </p:cNvPr>
          <p:cNvSpPr txBox="1"/>
          <p:nvPr/>
        </p:nvSpPr>
        <p:spPr>
          <a:xfrm>
            <a:off x="1331640" y="5147239"/>
            <a:ext cx="248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zonder emulgator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CC5ED0-ED4D-40FF-9436-3130F0650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8" t="1361" r="4241"/>
          <a:stretch/>
        </p:blipFill>
        <p:spPr>
          <a:xfrm>
            <a:off x="5004048" y="908719"/>
            <a:ext cx="2380940" cy="42278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D617A8-263E-4756-BA43-6F1FE25DD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361" r="54376"/>
          <a:stretch/>
        </p:blipFill>
        <p:spPr>
          <a:xfrm>
            <a:off x="1438844" y="908720"/>
            <a:ext cx="2376264" cy="422789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2B73CE0-E916-4C41-A42E-26347DDF122B}"/>
              </a:ext>
            </a:extLst>
          </p:cNvPr>
          <p:cNvSpPr txBox="1"/>
          <p:nvPr/>
        </p:nvSpPr>
        <p:spPr>
          <a:xfrm>
            <a:off x="4952784" y="5147238"/>
            <a:ext cx="248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met emulgator</a:t>
            </a:r>
          </a:p>
        </p:txBody>
      </p:sp>
    </p:spTree>
    <p:extLst>
      <p:ext uri="{BB962C8B-B14F-4D97-AF65-F5344CB8AC3E}">
        <p14:creationId xmlns:p14="http://schemas.microsoft.com/office/powerpoint/2010/main" val="32448747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7F64D976-CF06-407F-993D-8F1C7E7A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-6461"/>
            <a:ext cx="928801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63687" y="2364509"/>
            <a:ext cx="25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olie-in-water emulsie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68682" y="2364509"/>
            <a:ext cx="25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water-in-olie emulsie</a:t>
            </a:r>
          </a:p>
        </p:txBody>
      </p:sp>
      <p:pic>
        <p:nvPicPr>
          <p:cNvPr id="6160" name="Picture 16" descr="http://www.arla.nl/Templates/imagehandler.ashx?f=/Upload/Arla%2520NL/Products/Biologisch/BioVolleMelk1000ml_RZA.png&amp;w=344&amp;h=370&amp;r=0&amp;o=&amp;k=False&amp;cr=x0y0w0h0&amp;crcwp=&amp;crchp=&amp;rc=0&amp;d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r="30823"/>
          <a:stretch/>
        </p:blipFill>
        <p:spPr bwMode="auto">
          <a:xfrm>
            <a:off x="169971" y="2456052"/>
            <a:ext cx="1593717" cy="48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0639A3-CF1E-45D7-933B-27E8CEE23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0" y="4878526"/>
            <a:ext cx="2272828" cy="22728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B7F5419-78E7-4003-8CEE-B0E05D3052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3573"/>
          <a:stretch/>
        </p:blipFill>
        <p:spPr>
          <a:xfrm>
            <a:off x="1510247" y="4005064"/>
            <a:ext cx="1312478" cy="27308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7186208-0E0B-4D85-ADF1-98BD526FA0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0"/>
          <a:stretch/>
        </p:blipFill>
        <p:spPr>
          <a:xfrm>
            <a:off x="7105270" y="4941168"/>
            <a:ext cx="2098783" cy="16386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18D85E-B581-4360-B34F-3203AD42F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1114"/>
            <a:ext cx="1784566" cy="2344837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CBBC929-1CE1-4D40-9363-EEC34134E647}"/>
              </a:ext>
            </a:extLst>
          </p:cNvPr>
          <p:cNvGrpSpPr/>
          <p:nvPr/>
        </p:nvGrpSpPr>
        <p:grpSpPr>
          <a:xfrm>
            <a:off x="2174041" y="908718"/>
            <a:ext cx="1797514" cy="1524286"/>
            <a:chOff x="2174041" y="908718"/>
            <a:chExt cx="1797514" cy="1524286"/>
          </a:xfrm>
        </p:grpSpPr>
        <p:pic>
          <p:nvPicPr>
            <p:cNvPr id="1026" name="Picture 2" descr="http://www.dr-spiller.com.au/sites/default/files/content/images/emulsion-types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193" r="71230" b="6821"/>
            <a:stretch/>
          </p:blipFill>
          <p:spPr bwMode="auto">
            <a:xfrm>
              <a:off x="2174041" y="908719"/>
              <a:ext cx="1797514" cy="152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9924CDD-36AB-4633-B015-C4FC07114679}"/>
                </a:ext>
              </a:extLst>
            </p:cNvPr>
            <p:cNvSpPr/>
            <p:nvPr/>
          </p:nvSpPr>
          <p:spPr>
            <a:xfrm>
              <a:off x="2627784" y="908718"/>
              <a:ext cx="576064" cy="28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FD509205-CE9D-4785-8A27-E2603F7FC3EE}"/>
              </a:ext>
            </a:extLst>
          </p:cNvPr>
          <p:cNvGrpSpPr/>
          <p:nvPr/>
        </p:nvGrpSpPr>
        <p:grpSpPr>
          <a:xfrm>
            <a:off x="5209521" y="908718"/>
            <a:ext cx="1895749" cy="1524287"/>
            <a:chOff x="5209521" y="908718"/>
            <a:chExt cx="1895749" cy="1524287"/>
          </a:xfrm>
        </p:grpSpPr>
        <p:pic>
          <p:nvPicPr>
            <p:cNvPr id="23" name="Picture 2" descr="http://www.dr-spiller.com.au/sites/default/files/content/images/emulsion-types.jpg">
              <a:extLst>
                <a:ext uri="{FF2B5EF4-FFF2-40B4-BE49-F238E27FC236}">
                  <a16:creationId xmlns:a16="http://schemas.microsoft.com/office/drawing/2014/main" id="{B2394820-6B4A-4664-ACD5-145A6F106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4" t="61194" r="19324" b="6820"/>
            <a:stretch/>
          </p:blipFill>
          <p:spPr bwMode="auto">
            <a:xfrm>
              <a:off x="5209521" y="908720"/>
              <a:ext cx="1895749" cy="152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E4502BE-CD4D-4BB6-9D74-CDA726BFB66B}"/>
                </a:ext>
              </a:extLst>
            </p:cNvPr>
            <p:cNvSpPr/>
            <p:nvPr/>
          </p:nvSpPr>
          <p:spPr>
            <a:xfrm>
              <a:off x="5719154" y="908718"/>
              <a:ext cx="576064" cy="28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570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A60BB1-7715-B76B-55B7-7889AD9F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67"/>
            <a:ext cx="9144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E9F24E8-787A-A3D9-C690-0DB880C86B63}"/>
              </a:ext>
            </a:extLst>
          </p:cNvPr>
          <p:cNvSpPr/>
          <p:nvPr/>
        </p:nvSpPr>
        <p:spPr>
          <a:xfrm>
            <a:off x="2051721" y="620688"/>
            <a:ext cx="6264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Water-in-olie emulsie (100x vergroting) </a:t>
            </a:r>
          </a:p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Het water is gekleurd met kleurstof.</a:t>
            </a:r>
            <a:endParaRPr lang="nl-NL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562890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5F0F73-BE0F-35E4-2E4E-81B2C2000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1900"/>
            <a:ext cx="10287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33E7534-1508-01B4-6450-32C87D3986F1}"/>
              </a:ext>
            </a:extLst>
          </p:cNvPr>
          <p:cNvSpPr/>
          <p:nvPr/>
        </p:nvSpPr>
        <p:spPr>
          <a:xfrm>
            <a:off x="2051721" y="620688"/>
            <a:ext cx="5256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Olie-in-water emulsie (100x vergroting) </a:t>
            </a:r>
          </a:p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Het water is gekleurd met kleurstof.</a:t>
            </a:r>
            <a:endParaRPr lang="nl-NL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702427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11760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Mayonaise:  olie in water emulsie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576" cy="68705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27584" y="476672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Mayonaise     </a:t>
            </a:r>
          </a:p>
          <a:p>
            <a:endParaRPr lang="nl-NL" sz="4400" dirty="0">
              <a:solidFill>
                <a:schemeClr val="bg1"/>
              </a:solidFill>
            </a:endParaRPr>
          </a:p>
          <a:p>
            <a:r>
              <a:rPr lang="nl-NL" sz="4400" dirty="0">
                <a:solidFill>
                  <a:schemeClr val="bg1"/>
                </a:solidFill>
              </a:rPr>
              <a:t>olie-in-water emulsie</a:t>
            </a:r>
          </a:p>
        </p:txBody>
      </p:sp>
    </p:spTree>
    <p:extLst>
      <p:ext uri="{BB962C8B-B14F-4D97-AF65-F5344CB8AC3E}">
        <p14:creationId xmlns:p14="http://schemas.microsoft.com/office/powerpoint/2010/main" val="12306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093DA4-3406-4FE6-A339-3D8D65A2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t="51196" r="-153"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4228EC7-6F0E-418B-960A-AD5DF5D0BFE3}"/>
              </a:ext>
            </a:extLst>
          </p:cNvPr>
          <p:cNvSpPr txBox="1"/>
          <p:nvPr/>
        </p:nvSpPr>
        <p:spPr>
          <a:xfrm>
            <a:off x="3851920" y="162880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5BD406-EA22-483B-B725-FBD7C7B2A675}"/>
              </a:ext>
            </a:extLst>
          </p:cNvPr>
          <p:cNvSpPr txBox="1"/>
          <p:nvPr/>
        </p:nvSpPr>
        <p:spPr>
          <a:xfrm>
            <a:off x="323528" y="1628799"/>
            <a:ext cx="19046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>
                <a:solidFill>
                  <a:schemeClr val="bg1"/>
                </a:solidFill>
              </a:rPr>
              <a:t>Oplossing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1F508F-1C96-4776-8843-F6B68EF3BB00}"/>
              </a:ext>
            </a:extLst>
          </p:cNvPr>
          <p:cNvSpPr txBox="1"/>
          <p:nvPr/>
        </p:nvSpPr>
        <p:spPr>
          <a:xfrm>
            <a:off x="6948264" y="1628799"/>
            <a:ext cx="19447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Suspensie</a:t>
            </a:r>
          </a:p>
        </p:txBody>
      </p:sp>
    </p:spTree>
    <p:extLst>
      <p:ext uri="{BB962C8B-B14F-4D97-AF65-F5344CB8AC3E}">
        <p14:creationId xmlns:p14="http://schemas.microsoft.com/office/powerpoint/2010/main" val="15243791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E1C4C29-A848-47D4-80A5-4F9F0A839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9" y="1"/>
            <a:ext cx="919436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6E15BE2-1347-4357-9CE0-218677884B41}"/>
              </a:ext>
            </a:extLst>
          </p:cNvPr>
          <p:cNvSpPr txBox="1"/>
          <p:nvPr/>
        </p:nvSpPr>
        <p:spPr>
          <a:xfrm>
            <a:off x="7144285" y="549215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1A25A9-9AEB-4283-9F18-7CBFB106F54F}"/>
              </a:ext>
            </a:extLst>
          </p:cNvPr>
          <p:cNvSpPr txBox="1"/>
          <p:nvPr/>
        </p:nvSpPr>
        <p:spPr>
          <a:xfrm>
            <a:off x="4913614" y="3560688"/>
            <a:ext cx="138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waterdamp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AC0061-B978-41F5-8D12-A24DE6773D14}"/>
              </a:ext>
            </a:extLst>
          </p:cNvPr>
          <p:cNvSpPr txBox="1"/>
          <p:nvPr/>
        </p:nvSpPr>
        <p:spPr>
          <a:xfrm>
            <a:off x="6295403" y="4526422"/>
            <a:ext cx="138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waterdamp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854186-974D-4EBD-BC7C-004B47DF6DB6}"/>
              </a:ext>
            </a:extLst>
          </p:cNvPr>
          <p:cNvSpPr txBox="1"/>
          <p:nvPr/>
        </p:nvSpPr>
        <p:spPr>
          <a:xfrm>
            <a:off x="1980018" y="1333144"/>
            <a:ext cx="1687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stoom = water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              </a:t>
            </a:r>
            <a:r>
              <a:rPr lang="nl-NL" sz="2000" dirty="0">
                <a:solidFill>
                  <a:srgbClr val="FF0000"/>
                </a:solidFill>
              </a:rPr>
              <a:t>nevel</a:t>
            </a:r>
          </a:p>
        </p:txBody>
      </p:sp>
    </p:spTree>
    <p:extLst>
      <p:ext uri="{BB962C8B-B14F-4D97-AF65-F5344CB8AC3E}">
        <p14:creationId xmlns:p14="http://schemas.microsoft.com/office/powerpoint/2010/main" val="392294676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166F652-DAC5-A8D1-3AF3-68C9DBF3094C}"/>
              </a:ext>
            </a:extLst>
          </p:cNvPr>
          <p:cNvSpPr txBox="1"/>
          <p:nvPr/>
        </p:nvSpPr>
        <p:spPr>
          <a:xfrm>
            <a:off x="1081086" y="355543"/>
            <a:ext cx="6981826" cy="6809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23BADDF-07D9-A215-C6AD-1F3F88F399DD}"/>
              </a:ext>
            </a:extLst>
          </p:cNvPr>
          <p:cNvSpPr txBox="1"/>
          <p:nvPr/>
        </p:nvSpPr>
        <p:spPr>
          <a:xfrm>
            <a:off x="1265298" y="355543"/>
            <a:ext cx="6613402" cy="6264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23B1DC-B669-CAED-66B2-5B1FB6F8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58" y="346415"/>
            <a:ext cx="6746083" cy="61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047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3A668037-A131-ADAA-A225-50E38F28F00D}"/>
              </a:ext>
            </a:extLst>
          </p:cNvPr>
          <p:cNvGrpSpPr/>
          <p:nvPr/>
        </p:nvGrpSpPr>
        <p:grpSpPr>
          <a:xfrm>
            <a:off x="1475656" y="234628"/>
            <a:ext cx="5861272" cy="6623372"/>
            <a:chOff x="1465787" y="183592"/>
            <a:chExt cx="5861272" cy="662337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A0016596-30C5-8256-0B61-7D3887C27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762" t="8758" r="27083" b="5343"/>
            <a:stretch/>
          </p:blipFill>
          <p:spPr bwMode="auto">
            <a:xfrm>
              <a:off x="1474661" y="183592"/>
              <a:ext cx="5832648" cy="63828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01859DE-CFD5-4DB7-1C8A-2991604F8A9D}"/>
                </a:ext>
              </a:extLst>
            </p:cNvPr>
            <p:cNvSpPr txBox="1"/>
            <p:nvPr/>
          </p:nvSpPr>
          <p:spPr>
            <a:xfrm>
              <a:off x="6750995" y="6165304"/>
              <a:ext cx="576064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0920446-F0D5-DE99-A07D-B87F9EEF754A}"/>
                </a:ext>
              </a:extLst>
            </p:cNvPr>
            <p:cNvSpPr txBox="1"/>
            <p:nvPr/>
          </p:nvSpPr>
          <p:spPr>
            <a:xfrm>
              <a:off x="1465787" y="6518964"/>
              <a:ext cx="557324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304887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29B408-6E69-4B3D-93BF-011ED8F7D6B4}"/>
              </a:ext>
            </a:extLst>
          </p:cNvPr>
          <p:cNvSpPr txBox="1"/>
          <p:nvPr/>
        </p:nvSpPr>
        <p:spPr>
          <a:xfrm>
            <a:off x="3419872" y="1196752"/>
            <a:ext cx="2010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Oplossing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6098575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1000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29B408-6E69-4B3D-93BF-011ED8F7D6B4}"/>
              </a:ext>
            </a:extLst>
          </p:cNvPr>
          <p:cNvSpPr txBox="1"/>
          <p:nvPr/>
        </p:nvSpPr>
        <p:spPr>
          <a:xfrm>
            <a:off x="3419872" y="1196752"/>
            <a:ext cx="2010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Oplossing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helder</a:t>
            </a:r>
          </a:p>
        </p:txBody>
      </p:sp>
    </p:spTree>
    <p:extLst>
      <p:ext uri="{BB962C8B-B14F-4D97-AF65-F5344CB8AC3E}">
        <p14:creationId xmlns:p14="http://schemas.microsoft.com/office/powerpoint/2010/main" val="24760559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20272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4B8BA-310C-7197-A5F8-743CB18299A8}"/>
              </a:ext>
            </a:extLst>
          </p:cNvPr>
          <p:cNvSpPr txBox="1"/>
          <p:nvPr/>
        </p:nvSpPr>
        <p:spPr>
          <a:xfrm>
            <a:off x="7380312" y="4149080"/>
            <a:ext cx="1013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vloeistof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vast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4716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9228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95936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schudden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07C98E-10EB-41C2-B997-06B2BD6D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0" t="51196"/>
          <a:stretch/>
        </p:blipFill>
        <p:spPr>
          <a:xfrm>
            <a:off x="7085426" y="-99392"/>
            <a:ext cx="2181706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E3D76EF-6B61-4A4E-B8FD-0009FE1FDD07}"/>
              </a:ext>
            </a:extLst>
          </p:cNvPr>
          <p:cNvSpPr txBox="1"/>
          <p:nvPr/>
        </p:nvSpPr>
        <p:spPr>
          <a:xfrm>
            <a:off x="3995936" y="764704"/>
            <a:ext cx="49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Suspensie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2A65AB-520D-40A8-8398-7E7229E12517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troebel</a:t>
            </a:r>
          </a:p>
        </p:txBody>
      </p:sp>
    </p:spTree>
    <p:extLst>
      <p:ext uri="{BB962C8B-B14F-4D97-AF65-F5344CB8AC3E}">
        <p14:creationId xmlns:p14="http://schemas.microsoft.com/office/powerpoint/2010/main" val="4087150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9228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07088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Suspensie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07C98E-10EB-41C2-B997-06B2BD6D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0" t="51196"/>
          <a:stretch/>
        </p:blipFill>
        <p:spPr>
          <a:xfrm>
            <a:off x="7085426" y="-99392"/>
            <a:ext cx="2181706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86D73D-E129-4C73-8E45-B1253D82F5EA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bezinken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CA6BE6-9EFA-2042-C0E1-EAE82B877BB5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bezonken</a:t>
            </a:r>
          </a:p>
        </p:txBody>
      </p:sp>
    </p:spTree>
    <p:extLst>
      <p:ext uri="{BB962C8B-B14F-4D97-AF65-F5344CB8AC3E}">
        <p14:creationId xmlns:p14="http://schemas.microsoft.com/office/powerpoint/2010/main" val="170902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07904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99392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4A6F64-FD33-70B9-4967-EF83DEE184C5}"/>
              </a:ext>
            </a:extLst>
          </p:cNvPr>
          <p:cNvSpPr txBox="1"/>
          <p:nvPr/>
        </p:nvSpPr>
        <p:spPr>
          <a:xfrm>
            <a:off x="4140777" y="2136338"/>
            <a:ext cx="9861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vloeistof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vloeistof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5992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07904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99392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4A6F64-FD33-70B9-4967-EF83DEE184C5}"/>
              </a:ext>
            </a:extLst>
          </p:cNvPr>
          <p:cNvSpPr txBox="1"/>
          <p:nvPr/>
        </p:nvSpPr>
        <p:spPr>
          <a:xfrm>
            <a:off x="4140777" y="2136338"/>
            <a:ext cx="23735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vloeistof                olie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vloeistof                water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737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6461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7580D0A-2889-4825-A9FF-82FCD1D95C26}"/>
              </a:ext>
            </a:extLst>
          </p:cNvPr>
          <p:cNvSpPr txBox="1"/>
          <p:nvPr/>
        </p:nvSpPr>
        <p:spPr>
          <a:xfrm>
            <a:off x="1030637" y="980728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schudden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688685-75FD-4877-8A9E-06513E15979F}"/>
              </a:ext>
            </a:extLst>
          </p:cNvPr>
          <p:cNvSpPr txBox="1"/>
          <p:nvPr/>
        </p:nvSpPr>
        <p:spPr>
          <a:xfrm>
            <a:off x="1023623" y="980727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C1B63C-E07D-4EDC-951B-5B478DF58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51196" r="39125"/>
          <a:stretch/>
        </p:blipFill>
        <p:spPr>
          <a:xfrm>
            <a:off x="3779912" y="0"/>
            <a:ext cx="18002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8B48C00-0156-4656-AFE5-D12D0F02EF82}"/>
              </a:ext>
            </a:extLst>
          </p:cNvPr>
          <p:cNvSpPr txBox="1"/>
          <p:nvPr/>
        </p:nvSpPr>
        <p:spPr>
          <a:xfrm>
            <a:off x="1032253" y="2564904"/>
            <a:ext cx="15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troebel</a:t>
            </a:r>
          </a:p>
        </p:txBody>
      </p:sp>
    </p:spTree>
    <p:extLst>
      <p:ext uri="{BB962C8B-B14F-4D97-AF65-F5344CB8AC3E}">
        <p14:creationId xmlns:p14="http://schemas.microsoft.com/office/powerpoint/2010/main" val="2598215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86</Words>
  <Application>Microsoft Office PowerPoint</Application>
  <PresentationFormat>Diavoorstelling (4:3)</PresentationFormat>
  <Paragraphs>64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53</cp:revision>
  <dcterms:created xsi:type="dcterms:W3CDTF">2012-09-24T21:08:27Z</dcterms:created>
  <dcterms:modified xsi:type="dcterms:W3CDTF">2023-02-05T20:06:29Z</dcterms:modified>
</cp:coreProperties>
</file>